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4" r:id="rId15"/>
    <p:sldId id="275" r:id="rId16"/>
    <p:sldId id="283" r:id="rId17"/>
    <p:sldId id="285" r:id="rId18"/>
    <p:sldId id="286" r:id="rId19"/>
    <p:sldId id="287" r:id="rId20"/>
    <p:sldId id="28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llego Family" initials="G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713" autoAdjust="0"/>
  </p:normalViewPr>
  <p:slideViewPr>
    <p:cSldViewPr>
      <p:cViewPr varScale="1">
        <p:scale>
          <a:sx n="70" d="100"/>
          <a:sy n="70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DA80-05EC-4E4F-8D06-1C9B90D3ED0D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DC19-EBED-4FEA-9554-BE9D72A94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DA80-05EC-4E4F-8D06-1C9B90D3ED0D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DC19-EBED-4FEA-9554-BE9D72A94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DA80-05EC-4E4F-8D06-1C9B90D3ED0D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DC19-EBED-4FEA-9554-BE9D72A94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DA80-05EC-4E4F-8D06-1C9B90D3ED0D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DC19-EBED-4FEA-9554-BE9D72A94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DA80-05EC-4E4F-8D06-1C9B90D3ED0D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DC19-EBED-4FEA-9554-BE9D72A94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DA80-05EC-4E4F-8D06-1C9B90D3ED0D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DC19-EBED-4FEA-9554-BE9D72A94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DA80-05EC-4E4F-8D06-1C9B90D3ED0D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DC19-EBED-4FEA-9554-BE9D72A94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DA80-05EC-4E4F-8D06-1C9B90D3ED0D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DC19-EBED-4FEA-9554-BE9D72A94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DA80-05EC-4E4F-8D06-1C9B90D3ED0D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DC19-EBED-4FEA-9554-BE9D72A94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DA80-05EC-4E4F-8D06-1C9B90D3ED0D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DC19-EBED-4FEA-9554-BE9D72A94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DDA80-05EC-4E4F-8D06-1C9B90D3ED0D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1DC19-EBED-4FEA-9554-BE9D72A94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DDA80-05EC-4E4F-8D06-1C9B90D3ED0D}" type="datetimeFigureOut">
              <a:rPr lang="en-US" smtClean="0"/>
              <a:pPr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1DC19-EBED-4FEA-9554-BE9D72A94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6.png"/><Relationship Id="rId18" Type="http://schemas.openxmlformats.org/officeDocument/2006/relationships/slide" Target="slide11.xml"/><Relationship Id="rId26" Type="http://schemas.openxmlformats.org/officeDocument/2006/relationships/slide" Target="slide21.xml"/><Relationship Id="rId3" Type="http://schemas.openxmlformats.org/officeDocument/2006/relationships/image" Target="../media/image1.jpeg"/><Relationship Id="rId21" Type="http://schemas.openxmlformats.org/officeDocument/2006/relationships/slide" Target="slide16.xml"/><Relationship Id="rId7" Type="http://schemas.openxmlformats.org/officeDocument/2006/relationships/image" Target="../media/image3.png"/><Relationship Id="rId12" Type="http://schemas.openxmlformats.org/officeDocument/2006/relationships/slide" Target="slide6.xml"/><Relationship Id="rId17" Type="http://schemas.openxmlformats.org/officeDocument/2006/relationships/slide" Target="slide10.xml"/><Relationship Id="rId25" Type="http://schemas.openxmlformats.org/officeDocument/2006/relationships/slide" Target="slide20.xml"/><Relationship Id="rId2" Type="http://schemas.openxmlformats.org/officeDocument/2006/relationships/slide" Target="slide1.xml"/><Relationship Id="rId16" Type="http://schemas.openxmlformats.org/officeDocument/2006/relationships/slide" Target="slide9.xml"/><Relationship Id="rId20" Type="http://schemas.openxmlformats.org/officeDocument/2006/relationships/slide" Target="slide14.xml"/><Relationship Id="rId29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24" Type="http://schemas.openxmlformats.org/officeDocument/2006/relationships/slide" Target="slide19.xml"/><Relationship Id="rId5" Type="http://schemas.openxmlformats.org/officeDocument/2006/relationships/image" Target="../media/image2.png"/><Relationship Id="rId15" Type="http://schemas.openxmlformats.org/officeDocument/2006/relationships/slide" Target="slide8.xml"/><Relationship Id="rId23" Type="http://schemas.openxmlformats.org/officeDocument/2006/relationships/slide" Target="slide18.xml"/><Relationship Id="rId28" Type="http://schemas.openxmlformats.org/officeDocument/2006/relationships/slide" Target="slide23.xml"/><Relationship Id="rId10" Type="http://schemas.openxmlformats.org/officeDocument/2006/relationships/slide" Target="slide4.xml"/><Relationship Id="rId19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image" Target="../media/image4.png"/><Relationship Id="rId14" Type="http://schemas.openxmlformats.org/officeDocument/2006/relationships/slide" Target="slide7.xml"/><Relationship Id="rId22" Type="http://schemas.openxmlformats.org/officeDocument/2006/relationships/slide" Target="slide17.xml"/><Relationship Id="rId27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servation-house-final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b="7363"/>
          <a:stretch>
            <a:fillRect/>
          </a:stretch>
        </p:blipFill>
        <p:spPr>
          <a:xfrm>
            <a:off x="1752599" y="648428"/>
            <a:ext cx="5867397" cy="5752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hlinkClick r:id="rId2" action="ppaction://hlinksldjump"/>
              </a:rPr>
              <a:t>l</a:t>
            </a:r>
            <a:r>
              <a:rPr lang="en-US" dirty="0" smtClean="0">
                <a:hlinkClick r:id="rId2" action="ppaction://hlinksldjump"/>
              </a:rPr>
              <a:t>a casa</a:t>
            </a:r>
            <a:endParaRPr lang="en-US" dirty="0">
              <a:hlinkClick r:id="rId2" action="ppaction://hlinksldjump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4800600" y="3657600"/>
            <a:ext cx="1981200" cy="121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2633930" y="2336322"/>
            <a:ext cx="1345722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4064478" y="2319070"/>
            <a:ext cx="1447800" cy="12623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2667000" y="3657600"/>
            <a:ext cx="2057400" cy="1219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12" action="ppaction://hlinksldjump"/>
          </p:cNvPr>
          <p:cNvSpPr/>
          <p:nvPr/>
        </p:nvSpPr>
        <p:spPr>
          <a:xfrm>
            <a:off x="4953000" y="4977714"/>
            <a:ext cx="1828800" cy="1295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14" action="ppaction://hlinksldjump"/>
          </p:cNvPr>
          <p:cNvSpPr txBox="1"/>
          <p:nvPr/>
        </p:nvSpPr>
        <p:spPr>
          <a:xfrm>
            <a:off x="7467600" y="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el pasillo </a:t>
            </a:r>
            <a:endParaRPr lang="es-CO" dirty="0"/>
          </a:p>
        </p:txBody>
      </p:sp>
      <p:sp>
        <p:nvSpPr>
          <p:cNvPr id="15" name="TextBox 14">
            <a:hlinkClick r:id="rId15" action="ppaction://hlinksldjump"/>
          </p:cNvPr>
          <p:cNvSpPr txBox="1"/>
          <p:nvPr/>
        </p:nvSpPr>
        <p:spPr>
          <a:xfrm>
            <a:off x="7467600" y="35765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la cama</a:t>
            </a:r>
            <a:endParaRPr lang="es-CO" dirty="0"/>
          </a:p>
        </p:txBody>
      </p:sp>
      <p:sp>
        <p:nvSpPr>
          <p:cNvPr id="16" name="TextBox 15">
            <a:hlinkClick r:id="rId16" action="ppaction://hlinksldjump"/>
          </p:cNvPr>
          <p:cNvSpPr txBox="1"/>
          <p:nvPr/>
        </p:nvSpPr>
        <p:spPr>
          <a:xfrm>
            <a:off x="7467600" y="685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el sofá</a:t>
            </a:r>
            <a:endParaRPr lang="es-CO" dirty="0"/>
          </a:p>
        </p:txBody>
      </p:sp>
      <p:sp>
        <p:nvSpPr>
          <p:cNvPr id="17" name="TextBox 16">
            <a:hlinkClick r:id="rId17" action="ppaction://hlinksldjump"/>
          </p:cNvPr>
          <p:cNvSpPr txBox="1"/>
          <p:nvPr/>
        </p:nvSpPr>
        <p:spPr>
          <a:xfrm>
            <a:off x="7467600" y="99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la alfombra</a:t>
            </a:r>
            <a:endParaRPr lang="es-CO" dirty="0"/>
          </a:p>
        </p:txBody>
      </p:sp>
      <p:sp>
        <p:nvSpPr>
          <p:cNvPr id="18" name="TextBox 17">
            <a:hlinkClick r:id="rId18" action="ppaction://hlinksldjump"/>
          </p:cNvPr>
          <p:cNvSpPr txBox="1"/>
          <p:nvPr/>
        </p:nvSpPr>
        <p:spPr>
          <a:xfrm>
            <a:off x="7467600" y="132011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la cobija</a:t>
            </a:r>
            <a:endParaRPr lang="es-CO" dirty="0"/>
          </a:p>
        </p:txBody>
      </p:sp>
      <p:sp>
        <p:nvSpPr>
          <p:cNvPr id="19" name="TextBox 18">
            <a:hlinkClick r:id="rId19" action="ppaction://hlinksldjump"/>
          </p:cNvPr>
          <p:cNvSpPr txBox="1"/>
          <p:nvPr/>
        </p:nvSpPr>
        <p:spPr>
          <a:xfrm>
            <a:off x="7467600" y="1992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el plato</a:t>
            </a:r>
            <a:endParaRPr lang="es-CO" dirty="0"/>
          </a:p>
        </p:txBody>
      </p:sp>
      <p:sp>
        <p:nvSpPr>
          <p:cNvPr id="21" name="TextBox 20">
            <a:hlinkClick r:id="rId20" action="ppaction://hlinksldjump"/>
          </p:cNvPr>
          <p:cNvSpPr txBox="1"/>
          <p:nvPr/>
        </p:nvSpPr>
        <p:spPr>
          <a:xfrm>
            <a:off x="7467600" y="2297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el vaso</a:t>
            </a:r>
            <a:endParaRPr lang="es-CO" dirty="0"/>
          </a:p>
        </p:txBody>
      </p:sp>
      <p:sp>
        <p:nvSpPr>
          <p:cNvPr id="22" name="TextBox 21">
            <a:hlinkClick r:id="rId21" action="ppaction://hlinksldjump"/>
          </p:cNvPr>
          <p:cNvSpPr txBox="1"/>
          <p:nvPr/>
        </p:nvSpPr>
        <p:spPr>
          <a:xfrm>
            <a:off x="7467600" y="2602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la cuchara</a:t>
            </a:r>
            <a:endParaRPr lang="es-CO" dirty="0"/>
          </a:p>
        </p:txBody>
      </p:sp>
      <p:sp>
        <p:nvSpPr>
          <p:cNvPr id="23" name="TextBox 22">
            <a:hlinkClick r:id="rId22" action="ppaction://hlinksldjump"/>
          </p:cNvPr>
          <p:cNvSpPr txBox="1"/>
          <p:nvPr/>
        </p:nvSpPr>
        <p:spPr>
          <a:xfrm>
            <a:off x="7467600" y="2907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el tenedor</a:t>
            </a:r>
            <a:endParaRPr lang="es-CO" dirty="0"/>
          </a:p>
        </p:txBody>
      </p:sp>
      <p:sp>
        <p:nvSpPr>
          <p:cNvPr id="24" name="TextBox 23">
            <a:hlinkClick r:id="rId23" action="ppaction://hlinksldjump"/>
          </p:cNvPr>
          <p:cNvSpPr txBox="1"/>
          <p:nvPr/>
        </p:nvSpPr>
        <p:spPr>
          <a:xfrm>
            <a:off x="7467600" y="3212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el cuchillo</a:t>
            </a:r>
            <a:endParaRPr lang="es-CO" dirty="0"/>
          </a:p>
        </p:txBody>
      </p:sp>
      <p:sp>
        <p:nvSpPr>
          <p:cNvPr id="25" name="TextBox 24">
            <a:hlinkClick r:id="rId24" action="ppaction://hlinksldjump"/>
          </p:cNvPr>
          <p:cNvSpPr txBox="1"/>
          <p:nvPr/>
        </p:nvSpPr>
        <p:spPr>
          <a:xfrm>
            <a:off x="7467600" y="35168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el espejo</a:t>
            </a:r>
            <a:endParaRPr lang="es-CO" dirty="0"/>
          </a:p>
        </p:txBody>
      </p:sp>
      <p:sp>
        <p:nvSpPr>
          <p:cNvPr id="26" name="TextBox 25">
            <a:hlinkClick r:id="rId25" action="ppaction://hlinksldjump"/>
          </p:cNvPr>
          <p:cNvSpPr txBox="1"/>
          <p:nvPr/>
        </p:nvSpPr>
        <p:spPr>
          <a:xfrm>
            <a:off x="7467600" y="3821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el refrigerador</a:t>
            </a:r>
            <a:endParaRPr lang="es-CO" dirty="0"/>
          </a:p>
        </p:txBody>
      </p:sp>
      <p:sp>
        <p:nvSpPr>
          <p:cNvPr id="28" name="TextBox 27">
            <a:hlinkClick r:id="rId26" action="ppaction://hlinksldjump"/>
          </p:cNvPr>
          <p:cNvSpPr txBox="1"/>
          <p:nvPr/>
        </p:nvSpPr>
        <p:spPr>
          <a:xfrm>
            <a:off x="7467600" y="4126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la estufa</a:t>
            </a:r>
            <a:endParaRPr lang="es-CO" dirty="0"/>
          </a:p>
        </p:txBody>
      </p:sp>
      <p:sp>
        <p:nvSpPr>
          <p:cNvPr id="29" name="TextBox 28">
            <a:hlinkClick r:id="rId27" action="ppaction://hlinksldjump"/>
          </p:cNvPr>
          <p:cNvSpPr txBox="1"/>
          <p:nvPr/>
        </p:nvSpPr>
        <p:spPr>
          <a:xfrm>
            <a:off x="7467600" y="4431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el horno</a:t>
            </a:r>
            <a:endParaRPr lang="es-CO" dirty="0"/>
          </a:p>
        </p:txBody>
      </p:sp>
      <p:sp>
        <p:nvSpPr>
          <p:cNvPr id="30" name="TextBox 29">
            <a:hlinkClick r:id="rId28" action="ppaction://hlinksldjump"/>
          </p:cNvPr>
          <p:cNvSpPr txBox="1"/>
          <p:nvPr/>
        </p:nvSpPr>
        <p:spPr>
          <a:xfrm>
            <a:off x="7467600" y="4736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el microondas</a:t>
            </a:r>
            <a:endParaRPr lang="es-CO" dirty="0"/>
          </a:p>
        </p:txBody>
      </p:sp>
      <p:sp>
        <p:nvSpPr>
          <p:cNvPr id="32" name="TextBox 31">
            <a:hlinkClick r:id="rId29" action="ppaction://hlinksldjump"/>
          </p:cNvPr>
          <p:cNvSpPr txBox="1"/>
          <p:nvPr/>
        </p:nvSpPr>
        <p:spPr>
          <a:xfrm>
            <a:off x="7467600" y="1676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/>
              <a:t>la almohada</a:t>
            </a:r>
            <a:endParaRPr lang="es-CO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l</a:t>
            </a:r>
            <a:r>
              <a:rPr lang="en-US" dirty="0" smtClean="0">
                <a:hlinkClick r:id="rId2" action="ppaction://hlinksldjump"/>
              </a:rPr>
              <a:t>a </a:t>
            </a:r>
            <a:r>
              <a:rPr lang="en-US" dirty="0" err="1" smtClean="0">
                <a:hlinkClick r:id="rId2" action="ppaction://hlinksldjump"/>
              </a:rPr>
              <a:t>alfombra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5" name="Picture 4" descr="carpet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981200"/>
            <a:ext cx="4133850" cy="3115056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l</a:t>
            </a:r>
            <a:r>
              <a:rPr lang="en-US" dirty="0" smtClean="0">
                <a:hlinkClick r:id="rId2" action="ppaction://hlinksldjump"/>
              </a:rPr>
              <a:t>a </a:t>
            </a:r>
            <a:r>
              <a:rPr lang="en-US" dirty="0" err="1" smtClean="0">
                <a:hlinkClick r:id="rId2" action="ppaction://hlinksldjump"/>
              </a:rPr>
              <a:t>cobija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4" name="Picture 3" descr="7000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t="4523" b="5025"/>
          <a:stretch>
            <a:fillRect/>
          </a:stretch>
        </p:blipFill>
        <p:spPr>
          <a:xfrm>
            <a:off x="1981200" y="1447800"/>
            <a:ext cx="5080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l</a:t>
            </a:r>
            <a:r>
              <a:rPr lang="en-US" dirty="0" smtClean="0">
                <a:hlinkClick r:id="rId2" action="ppaction://hlinksldjump"/>
              </a:rPr>
              <a:t>a </a:t>
            </a:r>
            <a:r>
              <a:rPr lang="en-US" dirty="0" err="1" smtClean="0">
                <a:hlinkClick r:id="rId2" action="ppaction://hlinksldjump"/>
              </a:rPr>
              <a:t>almohada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4" name="Picture 3" descr="pillow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2209800"/>
            <a:ext cx="4572000" cy="317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el </a:t>
            </a:r>
            <a:r>
              <a:rPr lang="en-US" dirty="0" err="1" smtClean="0">
                <a:hlinkClick r:id="rId2" action="ppaction://hlinksldjump"/>
              </a:rPr>
              <a:t>plato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5" name="Picture 4" descr="China_dinner_plat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2133600"/>
            <a:ext cx="3454400" cy="3385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el </a:t>
            </a:r>
            <a:r>
              <a:rPr lang="en-US" dirty="0" err="1" smtClean="0">
                <a:hlinkClick r:id="rId2" action="ppaction://hlinksldjump"/>
              </a:rPr>
              <a:t>vaso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4" name="Picture 3" descr="shot-glass-drinkin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600200"/>
            <a:ext cx="29337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ffee-cup-0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b="14920"/>
          <a:stretch>
            <a:fillRect/>
          </a:stretch>
        </p:blipFill>
        <p:spPr>
          <a:xfrm>
            <a:off x="609600" y="685800"/>
            <a:ext cx="80010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la </a:t>
            </a:r>
            <a:r>
              <a:rPr lang="en-US" dirty="0" err="1" smtClean="0">
                <a:hlinkClick r:id="rId2" action="ppaction://hlinksldjump"/>
              </a:rPr>
              <a:t>taza</a:t>
            </a:r>
            <a:endParaRPr lang="en-US" dirty="0">
              <a:hlinkClick r:id="rId2" action="ppaction://hlinksldjump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la </a:t>
            </a:r>
            <a:r>
              <a:rPr lang="en-US" dirty="0" err="1" smtClean="0">
                <a:hlinkClick r:id="rId2" action="ppaction://hlinksldjump"/>
              </a:rPr>
              <a:t>cuchara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5" name="Picture 4" descr="spoon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209800"/>
            <a:ext cx="4267200" cy="3413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el </a:t>
            </a:r>
            <a:r>
              <a:rPr lang="en-US" dirty="0" err="1" smtClean="0">
                <a:hlinkClick r:id="rId2" action="ppaction://hlinksldjump"/>
              </a:rPr>
              <a:t>tenedor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4" name="Picture 3" descr="1360FRSF_zoom_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el </a:t>
            </a:r>
            <a:r>
              <a:rPr lang="en-US" dirty="0" err="1" smtClean="0">
                <a:hlinkClick r:id="rId2" action="ppaction://hlinksldjump"/>
              </a:rPr>
              <a:t>cuchillo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4" name="Picture 3" descr="dinner-knif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5750" y="1993900"/>
            <a:ext cx="3492500" cy="349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el </a:t>
            </a:r>
            <a:r>
              <a:rPr lang="en-US" dirty="0" err="1" smtClean="0">
                <a:hlinkClick r:id="rId2" action="ppaction://hlinksldjump"/>
              </a:rPr>
              <a:t>espejo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5" name="Picture 4" descr="Genteel%20White%20Wall%20Mirror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l="2381" t="2381" r="2381" b="2381"/>
          <a:stretch>
            <a:fillRect/>
          </a:stretch>
        </p:blipFill>
        <p:spPr>
          <a:xfrm>
            <a:off x="2667000" y="1828800"/>
            <a:ext cx="381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l</a:t>
            </a:r>
            <a:r>
              <a:rPr lang="en-US" dirty="0" smtClean="0">
                <a:hlinkClick r:id="rId2" action="ppaction://hlinksldjump"/>
              </a:rPr>
              <a:t>a </a:t>
            </a:r>
            <a:r>
              <a:rPr lang="en-US" dirty="0" err="1" smtClean="0">
                <a:hlinkClick r:id="rId2" action="ppaction://hlinksldjump"/>
              </a:rPr>
              <a:t>recámara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3" name="Picture 2" descr="bedroom-ideas-hulsta-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524000"/>
            <a:ext cx="6223000" cy="447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el </a:t>
            </a:r>
            <a:r>
              <a:rPr lang="en-US" dirty="0" err="1" smtClean="0">
                <a:hlinkClick r:id="rId2" action="ppaction://hlinksldjump"/>
              </a:rPr>
              <a:t>refrigerador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4" name="Picture 3" descr="refrigerator-review-lg-tv-refrigerator-side-by-side-refrigerator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8106" y="1600200"/>
            <a:ext cx="2416342" cy="4591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l</a:t>
            </a:r>
            <a:r>
              <a:rPr lang="en-US" dirty="0" smtClean="0">
                <a:hlinkClick r:id="rId2" action="ppaction://hlinksldjump"/>
              </a:rPr>
              <a:t>a </a:t>
            </a:r>
            <a:r>
              <a:rPr lang="en-US" dirty="0" err="1" smtClean="0">
                <a:hlinkClick r:id="rId2" action="ppaction://hlinksldjump"/>
              </a:rPr>
              <a:t>estufa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4" name="Picture 3" descr="02242731000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 b="30618"/>
          <a:stretch>
            <a:fillRect/>
          </a:stretch>
        </p:blipFill>
        <p:spPr>
          <a:xfrm>
            <a:off x="2819400" y="2667000"/>
            <a:ext cx="38862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el </a:t>
            </a:r>
            <a:r>
              <a:rPr lang="en-US" dirty="0" err="1" smtClean="0">
                <a:hlinkClick r:id="rId2" action="ppaction://hlinksldjump"/>
              </a:rPr>
              <a:t>horno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4" name="Picture 3" descr="frgfeb27s5gc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2133600"/>
            <a:ext cx="25146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el </a:t>
            </a:r>
            <a:r>
              <a:rPr lang="en-US" dirty="0" err="1" smtClean="0">
                <a:hlinkClick r:id="rId2" action="ppaction://hlinksldjump"/>
              </a:rPr>
              <a:t>microondas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5" name="Picture 4" descr="SMH_9187ST_retouched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828800"/>
            <a:ext cx="6781800" cy="3556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e</a:t>
            </a:r>
            <a:r>
              <a:rPr lang="en-US" dirty="0" smtClean="0">
                <a:hlinkClick r:id="rId2" action="ppaction://hlinksldjump"/>
              </a:rPr>
              <a:t>l </a:t>
            </a:r>
            <a:r>
              <a:rPr lang="en-US" dirty="0" err="1" smtClean="0">
                <a:hlinkClick r:id="rId2" action="ppaction://hlinksldjump"/>
              </a:rPr>
              <a:t>baño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7" name="Picture 6" descr="bathroom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600200"/>
            <a:ext cx="3657600" cy="3639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la </a:t>
            </a:r>
            <a:r>
              <a:rPr lang="en-US" dirty="0" err="1" smtClean="0">
                <a:hlinkClick r:id="rId2" action="ppaction://hlinksldjump"/>
              </a:rPr>
              <a:t>sala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8" name="Picture 7" descr="660f-living-room-with-water-view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828800"/>
            <a:ext cx="5334000" cy="390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l</a:t>
            </a:r>
            <a:r>
              <a:rPr lang="en-US" dirty="0" smtClean="0">
                <a:hlinkClick r:id="rId2" action="ppaction://hlinksldjump"/>
              </a:rPr>
              <a:t>a </a:t>
            </a:r>
            <a:r>
              <a:rPr lang="en-US" dirty="0" err="1" smtClean="0">
                <a:hlinkClick r:id="rId2" action="ppaction://hlinksldjump"/>
              </a:rPr>
              <a:t>cocina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7" name="Picture 6" descr="new-integra-u-shape-pedini-kitchen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981200"/>
            <a:ext cx="5124330" cy="346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e</a:t>
            </a:r>
            <a:r>
              <a:rPr lang="en-US" dirty="0" smtClean="0">
                <a:hlinkClick r:id="rId2" action="ppaction://hlinksldjump"/>
              </a:rPr>
              <a:t>l </a:t>
            </a:r>
            <a:r>
              <a:rPr lang="en-US" dirty="0" err="1" smtClean="0">
                <a:hlinkClick r:id="rId2" action="ppaction://hlinksldjump"/>
              </a:rPr>
              <a:t>comedor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7" name="Picture 6" descr="hiro-dining-room-set-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752600"/>
            <a:ext cx="571500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e</a:t>
            </a:r>
            <a:r>
              <a:rPr lang="en-US" dirty="0" smtClean="0">
                <a:hlinkClick r:id="rId2" action="ppaction://hlinksldjump"/>
              </a:rPr>
              <a:t>l </a:t>
            </a:r>
            <a:r>
              <a:rPr lang="en-US" dirty="0" err="1" smtClean="0">
                <a:hlinkClick r:id="rId2" action="ppaction://hlinksldjump"/>
              </a:rPr>
              <a:t>passillo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4" name="Picture 3" descr="2-hallway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676400"/>
            <a:ext cx="3048000" cy="4584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l</a:t>
            </a:r>
            <a:r>
              <a:rPr lang="en-US" dirty="0" smtClean="0">
                <a:hlinkClick r:id="rId2" action="ppaction://hlinksldjump"/>
              </a:rPr>
              <a:t>a </a:t>
            </a:r>
            <a:r>
              <a:rPr lang="en-US" dirty="0" err="1" smtClean="0">
                <a:hlinkClick r:id="rId2" action="ppaction://hlinksldjump"/>
              </a:rPr>
              <a:t>cama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4" name="Picture 3" descr="Knotch-Platform-Bed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9144000" cy="462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e</a:t>
            </a:r>
            <a:r>
              <a:rPr lang="en-US" dirty="0" smtClean="0">
                <a:hlinkClick r:id="rId2" action="ppaction://hlinksldjump"/>
              </a:rPr>
              <a:t>l </a:t>
            </a:r>
            <a:r>
              <a:rPr lang="en-US" dirty="0" err="1" smtClean="0">
                <a:hlinkClick r:id="rId2" action="ppaction://hlinksldjump"/>
              </a:rPr>
              <a:t>sofá</a:t>
            </a:r>
            <a:endParaRPr lang="en-US" dirty="0">
              <a:hlinkClick r:id="rId2" action="ppaction://hlinksldjump"/>
            </a:endParaRPr>
          </a:p>
        </p:txBody>
      </p:sp>
      <p:pic>
        <p:nvPicPr>
          <p:cNvPr id="4" name="Picture 3" descr="Empoli_white_leather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671637"/>
            <a:ext cx="7620000" cy="3514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78</Words>
  <Application>Microsoft Office PowerPoint</Application>
  <PresentationFormat>On-screen Show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la casa</vt:lpstr>
      <vt:lpstr>la recámara</vt:lpstr>
      <vt:lpstr>el baño</vt:lpstr>
      <vt:lpstr>la sala</vt:lpstr>
      <vt:lpstr>la cocina</vt:lpstr>
      <vt:lpstr>el comedor</vt:lpstr>
      <vt:lpstr>el passillo</vt:lpstr>
      <vt:lpstr>la cama</vt:lpstr>
      <vt:lpstr>el sofá</vt:lpstr>
      <vt:lpstr>la alfombra</vt:lpstr>
      <vt:lpstr>la cobija</vt:lpstr>
      <vt:lpstr>la almohada</vt:lpstr>
      <vt:lpstr>el plato</vt:lpstr>
      <vt:lpstr>el vaso</vt:lpstr>
      <vt:lpstr>la taza</vt:lpstr>
      <vt:lpstr>la cuchara</vt:lpstr>
      <vt:lpstr>el tenedor</vt:lpstr>
      <vt:lpstr>el cuchillo</vt:lpstr>
      <vt:lpstr>el espejo</vt:lpstr>
      <vt:lpstr>el refrigerador</vt:lpstr>
      <vt:lpstr>la estufa</vt:lpstr>
      <vt:lpstr>el horno</vt:lpstr>
      <vt:lpstr>el microondas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Gallego Family</dc:creator>
  <cp:lastModifiedBy>pmendoza</cp:lastModifiedBy>
  <cp:revision>20</cp:revision>
  <dcterms:created xsi:type="dcterms:W3CDTF">2010-01-31T22:03:59Z</dcterms:created>
  <dcterms:modified xsi:type="dcterms:W3CDTF">2012-03-20T18:19:21Z</dcterms:modified>
</cp:coreProperties>
</file>